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125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240" r:id="rId41"/>
    <p:sldId id="1242" r:id="rId42"/>
    <p:sldId id="1241" r:id="rId43"/>
    <p:sldId id="1243" r:id="rId44"/>
    <p:sldId id="1244" r:id="rId45"/>
    <p:sldId id="1246" r:id="rId46"/>
    <p:sldId id="1247" r:id="rId47"/>
    <p:sldId id="1245" r:id="rId48"/>
    <p:sldId id="1142" r:id="rId49"/>
    <p:sldId id="1248" r:id="rId50"/>
    <p:sldId id="1249" r:id="rId51"/>
    <p:sldId id="1250" r:id="rId52"/>
    <p:sldId id="1251" r:id="rId53"/>
    <p:sldId id="1201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6.jpeg"/><Relationship Id="rId7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ReLU)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</a:t>
                </a:r>
                <a:r>
                  <a:rPr lang="en-US" dirty="0" err="1"/>
                  <a:t>dimentional</a:t>
                </a:r>
                <a:r>
                  <a:rPr lang="en-US" dirty="0"/>
                  <a:t> mean and variance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  <a:blipFill>
                <a:blip r:embed="rId6"/>
                <a:stretch>
                  <a:fillRect t="-3103" b="-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ReLU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ReLU</a:t>
            </a:r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6396"/>
              </p:ext>
            </p:extLst>
          </p:nvPr>
        </p:nvGraphicFramePr>
        <p:xfrm>
          <a:off x="2257814" y="913160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9A2CB-9E0A-4697-AA6D-E973B3BCC477}"/>
              </a:ext>
            </a:extLst>
          </p:cNvPr>
          <p:cNvSpPr/>
          <p:nvPr/>
        </p:nvSpPr>
        <p:spPr bwMode="auto">
          <a:xfrm>
            <a:off x="10347043" y="367513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9A72-68AF-42A8-ACF9-80C88B29CA62}"/>
              </a:ext>
            </a:extLst>
          </p:cNvPr>
          <p:cNvSpPr/>
          <p:nvPr/>
        </p:nvSpPr>
        <p:spPr bwMode="auto">
          <a:xfrm>
            <a:off x="6822514" y="367511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D334-AD11-402E-B9C6-31F6485C1E24}"/>
              </a:ext>
            </a:extLst>
          </p:cNvPr>
          <p:cNvCxnSpPr>
            <a:cxnSpLocks/>
          </p:cNvCxnSpPr>
          <p:nvPr/>
        </p:nvCxnSpPr>
        <p:spPr>
          <a:xfrm>
            <a:off x="4851634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2E8077-FC0C-4D45-95A2-415EFB2C0B83}"/>
              </a:ext>
            </a:extLst>
          </p:cNvPr>
          <p:cNvCxnSpPr>
            <a:cxnSpLocks/>
          </p:cNvCxnSpPr>
          <p:nvPr/>
        </p:nvCxnSpPr>
        <p:spPr>
          <a:xfrm>
            <a:off x="8539209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FADEA4-AEEB-4417-A99F-AD1B347ACB67}"/>
              </a:ext>
            </a:extLst>
          </p:cNvPr>
          <p:cNvCxnSpPr>
            <a:cxnSpLocks/>
          </p:cNvCxnSpPr>
          <p:nvPr/>
        </p:nvCxnSpPr>
        <p:spPr>
          <a:xfrm>
            <a:off x="12190520" y="638692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E9978-3CC3-401F-A4E2-8BBCFC2B3878}"/>
              </a:ext>
            </a:extLst>
          </p:cNvPr>
          <p:cNvSpPr/>
          <p:nvPr/>
        </p:nvSpPr>
        <p:spPr bwMode="auto">
          <a:xfrm>
            <a:off x="20168524" y="36751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8C513-2A06-4414-8C57-3AE12D817C73}"/>
              </a:ext>
            </a:extLst>
          </p:cNvPr>
          <p:cNvCxnSpPr>
            <a:cxnSpLocks/>
          </p:cNvCxnSpPr>
          <p:nvPr/>
        </p:nvCxnSpPr>
        <p:spPr>
          <a:xfrm>
            <a:off x="21068267" y="63164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8D616-CAC7-4BB1-9D10-1760F84340E6}"/>
              </a:ext>
            </a:extLst>
          </p:cNvPr>
          <p:cNvSpPr/>
          <p:nvPr/>
        </p:nvSpPr>
        <p:spPr bwMode="auto">
          <a:xfrm>
            <a:off x="22000942" y="36751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A33C7-30D0-47AD-921F-5CA9EDF3130B}"/>
              </a:ext>
            </a:extLst>
          </p:cNvPr>
          <p:cNvSpPr/>
          <p:nvPr/>
        </p:nvSpPr>
        <p:spPr bwMode="auto">
          <a:xfrm>
            <a:off x="22853883" y="36751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78888-6ED6-4174-B76A-FA45DA1E9A82}"/>
              </a:ext>
            </a:extLst>
          </p:cNvPr>
          <p:cNvCxnSpPr>
            <a:cxnSpLocks/>
          </p:cNvCxnSpPr>
          <p:nvPr/>
        </p:nvCxnSpPr>
        <p:spPr>
          <a:xfrm>
            <a:off x="2638828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7BB2C-D2B4-4BCE-8D55-F61B39988C1D}"/>
              </a:ext>
            </a:extLst>
          </p:cNvPr>
          <p:cNvSpPr/>
          <p:nvPr/>
        </p:nvSpPr>
        <p:spPr bwMode="auto">
          <a:xfrm>
            <a:off x="27355517" y="367513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CE267-3256-4865-AE55-2302D2DD4212}"/>
              </a:ext>
            </a:extLst>
          </p:cNvPr>
          <p:cNvCxnSpPr>
            <a:cxnSpLocks/>
          </p:cNvCxnSpPr>
          <p:nvPr/>
        </p:nvCxnSpPr>
        <p:spPr>
          <a:xfrm>
            <a:off x="2826205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6CDDE4-A9CE-46C4-8FD7-75C4A7197E03}"/>
              </a:ext>
            </a:extLst>
          </p:cNvPr>
          <p:cNvSpPr txBox="1"/>
          <p:nvPr/>
        </p:nvSpPr>
        <p:spPr>
          <a:xfrm>
            <a:off x="29377511" y="5443249"/>
            <a:ext cx="3342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  <a:p>
            <a:r>
              <a:rPr lang="en-US" dirty="0"/>
              <a:t>Bx1000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7BA40-E6CD-4917-9CF9-BAB041AE551F}"/>
              </a:ext>
            </a:extLst>
          </p:cNvPr>
          <p:cNvSpPr/>
          <p:nvPr/>
        </p:nvSpPr>
        <p:spPr bwMode="auto">
          <a:xfrm>
            <a:off x="5936249" y="367513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403-6C52-447B-B9B0-CE2409DD8617}"/>
              </a:ext>
            </a:extLst>
          </p:cNvPr>
          <p:cNvSpPr/>
          <p:nvPr/>
        </p:nvSpPr>
        <p:spPr bwMode="auto">
          <a:xfrm>
            <a:off x="769774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900FB-BA1E-4CD8-8777-01E9AE7BC3CD}"/>
              </a:ext>
            </a:extLst>
          </p:cNvPr>
          <p:cNvSpPr/>
          <p:nvPr/>
        </p:nvSpPr>
        <p:spPr bwMode="auto">
          <a:xfrm>
            <a:off x="9447668" y="367511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11ED7-D276-43A7-90DF-409BCE1BF492}"/>
              </a:ext>
            </a:extLst>
          </p:cNvPr>
          <p:cNvSpPr/>
          <p:nvPr/>
        </p:nvSpPr>
        <p:spPr bwMode="auto">
          <a:xfrm>
            <a:off x="11249892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66BED-6A33-4DA4-87E2-D408060A56F4}"/>
              </a:ext>
            </a:extLst>
          </p:cNvPr>
          <p:cNvCxnSpPr>
            <a:cxnSpLocks/>
          </p:cNvCxnSpPr>
          <p:nvPr/>
        </p:nvCxnSpPr>
        <p:spPr>
          <a:xfrm>
            <a:off x="23745500" y="632038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A78546-0EB1-4371-AD66-B6376B308FD5}"/>
              </a:ext>
            </a:extLst>
          </p:cNvPr>
          <p:cNvSpPr/>
          <p:nvPr/>
        </p:nvSpPr>
        <p:spPr bwMode="auto">
          <a:xfrm>
            <a:off x="24678175" y="3679127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B4B85-EB0D-42BC-B8F0-F29490A09E14}"/>
              </a:ext>
            </a:extLst>
          </p:cNvPr>
          <p:cNvSpPr/>
          <p:nvPr/>
        </p:nvSpPr>
        <p:spPr bwMode="auto">
          <a:xfrm>
            <a:off x="25531116" y="367911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B94A4-C907-4128-B041-6711CE22C668}"/>
              </a:ext>
            </a:extLst>
          </p:cNvPr>
          <p:cNvSpPr txBox="1"/>
          <p:nvPr/>
        </p:nvSpPr>
        <p:spPr>
          <a:xfrm>
            <a:off x="2146973" y="61253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Bx3x227x227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E3BCB-A843-42C1-9032-DE3E913A3B26}"/>
              </a:ext>
            </a:extLst>
          </p:cNvPr>
          <p:cNvSpPr/>
          <p:nvPr/>
        </p:nvSpPr>
        <p:spPr bwMode="auto">
          <a:xfrm>
            <a:off x="13077850" y="3675109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CONV3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056E8-62C4-4754-9497-F2F67CD64007}"/>
              </a:ext>
            </a:extLst>
          </p:cNvPr>
          <p:cNvSpPr/>
          <p:nvPr/>
        </p:nvSpPr>
        <p:spPr bwMode="auto">
          <a:xfrm>
            <a:off x="13952991" y="367510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8A0A29-A7DB-41F4-AE48-15B16D638571}"/>
              </a:ext>
            </a:extLst>
          </p:cNvPr>
          <p:cNvSpPr/>
          <p:nvPr/>
        </p:nvSpPr>
        <p:spPr bwMode="auto">
          <a:xfrm>
            <a:off x="14827778" y="367510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CONV4</a:t>
            </a:r>
            <a:endParaRPr lang="en-US" sz="2800" dirty="0"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E87FD-FE99-4988-B60B-17FE97BAEE81}"/>
              </a:ext>
            </a:extLst>
          </p:cNvPr>
          <p:cNvSpPr/>
          <p:nvPr/>
        </p:nvSpPr>
        <p:spPr bwMode="auto">
          <a:xfrm>
            <a:off x="15702919" y="367510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E5959-9900-4200-B59E-F00C3C53B9D7}"/>
              </a:ext>
            </a:extLst>
          </p:cNvPr>
          <p:cNvSpPr/>
          <p:nvPr/>
        </p:nvSpPr>
        <p:spPr bwMode="auto">
          <a:xfrm>
            <a:off x="16562679" y="367510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CONV5</a:t>
            </a:r>
            <a:endParaRPr lang="en-US" sz="2800" dirty="0"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7FBC0-9405-44B9-AAA7-0C1E583A4F4B}"/>
              </a:ext>
            </a:extLst>
          </p:cNvPr>
          <p:cNvSpPr/>
          <p:nvPr/>
        </p:nvSpPr>
        <p:spPr bwMode="auto">
          <a:xfrm>
            <a:off x="17437820" y="3675106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4AB22-B26F-4E52-9F58-579B27180CDD}"/>
              </a:ext>
            </a:extLst>
          </p:cNvPr>
          <p:cNvSpPr/>
          <p:nvPr/>
        </p:nvSpPr>
        <p:spPr bwMode="auto">
          <a:xfrm>
            <a:off x="1831290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1206A-D009-40D3-9ACD-DCB975252DD9}"/>
              </a:ext>
            </a:extLst>
          </p:cNvPr>
          <p:cNvCxnSpPr>
            <a:cxnSpLocks/>
          </p:cNvCxnSpPr>
          <p:nvPr/>
        </p:nvCxnSpPr>
        <p:spPr>
          <a:xfrm>
            <a:off x="19204517" y="6390367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ReLU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25462</TotalTime>
  <Words>5977</Words>
  <Application>Microsoft Office PowerPoint</Application>
  <PresentationFormat>Custom</PresentationFormat>
  <Paragraphs>2818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2782</cp:revision>
  <dcterms:created xsi:type="dcterms:W3CDTF">2010-08-11T18:35:55Z</dcterms:created>
  <dcterms:modified xsi:type="dcterms:W3CDTF">2021-07-08T14:39:34Z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